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07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2750-0DF5-4BC5-B001-23D01D9E995C}" type="datetimeFigureOut">
              <a:rPr lang="en-US" smtClean="0"/>
              <a:t>3/29/2012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C0DD3-5187-444F-A445-E718638368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library\Desktop\Edible Books Photos\5610166505_71b776c31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lgerian" pitchFamily="82" charset="0"/>
              </a:rPr>
              <a:t>Edible </a:t>
            </a:r>
            <a:r>
              <a:rPr lang="en-US" sz="480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lgerian" pitchFamily="82" charset="0"/>
              </a:rPr>
              <a:t>Book Festival</a:t>
            </a:r>
            <a:endParaRPr lang="en-US" sz="4800" dirty="0">
              <a:solidFill>
                <a:schemeClr val="accent2">
                  <a:lumMod val="20000"/>
                  <a:lumOff val="80000"/>
                </a:schemeClr>
              </a:solidFill>
              <a:latin typeface="Algerian" pitchFamily="8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Documents and Settings\library\Desktop\Edible Books Photos\5610739054_400a1709f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library\Desktop\Edible Books Photos\5610739336_3f2c3c4898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0" name="Picture 2" descr="C:\Documents and Settings\library\Desktop\Edible Books Photos\5610739728_50e08e2cdc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Documents and Settings\library\Desktop\Edible Books Photos\5610740020_42e9078af8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</p:spPr>
      </p:pic>
      <p:pic>
        <p:nvPicPr>
          <p:cNvPr id="13315" name="Picture 3" descr="C:\Documents and Settings\library\Desktop\Edible Books Photos\5610741352_1c9a75a441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"/>
            <a:ext cx="4648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Documents and Settings\library\Desktop\Edible Books Photos\5610742146_3aefb445f9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Documents and Settings\library\Desktop\Edible Books Photos\5610742440_c47ef9d9c1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15363" name="Picture 3" descr="C:\Documents and Settings\library\Desktop\Edible Books Photos\5610743590_a01d5dc207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Documents and Settings\library\Desktop\Edible Books Photos\5610743118_048c64236b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Documents and Settings\library\Desktop\Edible Books Photos\5610745842_c18fe37e2a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1999" cy="6858000"/>
          </a:xfrm>
          <a:prstGeom prst="rect">
            <a:avLst/>
          </a:prstGeom>
          <a:noFill/>
        </p:spPr>
      </p:pic>
      <p:pic>
        <p:nvPicPr>
          <p:cNvPr id="17411" name="Picture 3" descr="C:\Documents and Settings\library\Desktop\Edible Books Photos\Abendro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C:\Documents and Settings\library\Desktop\Edible Books Photos\A.M.Kah-La-fiancee-du-ro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657600"/>
          </a:xfrm>
          <a:prstGeom prst="rect">
            <a:avLst/>
          </a:prstGeom>
          <a:noFill/>
        </p:spPr>
      </p:pic>
      <p:pic>
        <p:nvPicPr>
          <p:cNvPr id="18436" name="Picture 4" descr="C:\Documents and Settings\library\Desktop\Edible Books Photos\Beck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3657600"/>
          </a:xfrm>
          <a:prstGeom prst="rect">
            <a:avLst/>
          </a:prstGeom>
          <a:noFill/>
        </p:spPr>
      </p:pic>
      <p:pic>
        <p:nvPicPr>
          <p:cNvPr id="18437" name="Picture 5" descr="C:\Documents and Settings\library\Desktop\Edible Books Photos\BlackCoffeeDonaBlock1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4495800" cy="3200400"/>
          </a:xfrm>
          <a:prstGeom prst="rect">
            <a:avLst/>
          </a:prstGeom>
          <a:noFill/>
        </p:spPr>
      </p:pic>
      <p:pic>
        <p:nvPicPr>
          <p:cNvPr id="18438" name="Picture 6" descr="C:\Documents and Settings\library\Desktop\Edible Books Photos\Brow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657600"/>
            <a:ext cx="47244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C:\Documents and Settings\library\Desktop\Edible Books Photos\Alic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Documents and Settings\library\Desktop\Edible Books Photos\1stBookofShapesS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19600" cy="3200400"/>
          </a:xfrm>
          <a:prstGeom prst="rect">
            <a:avLst/>
          </a:prstGeom>
          <a:noFill/>
        </p:spPr>
      </p:pic>
      <p:pic>
        <p:nvPicPr>
          <p:cNvPr id="2052" name="Picture 4" descr="C:\Documents and Settings\library\Desktop\Edible Books Photos\3menHeat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0"/>
            <a:ext cx="4724400" cy="3219450"/>
          </a:xfrm>
          <a:prstGeom prst="rect">
            <a:avLst/>
          </a:prstGeom>
          <a:noFill/>
        </p:spPr>
      </p:pic>
      <p:pic>
        <p:nvPicPr>
          <p:cNvPr id="2053" name="Picture 5" descr="C:\Documents and Settings\library\Desktop\Edible Books Photos\197333_10150247806038206_710573205_9373284_13357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0"/>
            <a:ext cx="91440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C:\Documents and Settings\library\Desktop\Edible Books Photos\BookofPi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810000"/>
          </a:xfrm>
          <a:prstGeom prst="rect">
            <a:avLst/>
          </a:prstGeom>
          <a:noFill/>
        </p:spPr>
      </p:pic>
      <p:pic>
        <p:nvPicPr>
          <p:cNvPr id="20483" name="Picture 3" descr="C:\Documents and Settings\library\Desktop\Edible Books Photos\Books2Eat2009_Enchanted_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495800" cy="3810000"/>
          </a:xfrm>
          <a:prstGeom prst="rect">
            <a:avLst/>
          </a:prstGeom>
          <a:noFill/>
        </p:spPr>
      </p:pic>
      <p:pic>
        <p:nvPicPr>
          <p:cNvPr id="20484" name="Picture 4" descr="C:\Documents and Settings\library\Desktop\Edible Books Photos\wif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Documents and Settings\library\Desktop\Edible Books Photos\watersedgeS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3962400"/>
          </a:xfrm>
          <a:prstGeom prst="rect">
            <a:avLst/>
          </a:prstGeom>
          <a:noFill/>
        </p:spPr>
      </p:pic>
      <p:pic>
        <p:nvPicPr>
          <p:cNvPr id="21507" name="Picture 3" descr="C:\Documents and Settings\library\Desktop\Edible Books Photos\teapot-BangorMaine2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0"/>
            <a:ext cx="4876800" cy="3962400"/>
          </a:xfrm>
          <a:prstGeom prst="rect">
            <a:avLst/>
          </a:prstGeom>
          <a:noFill/>
        </p:spPr>
      </p:pic>
      <p:pic>
        <p:nvPicPr>
          <p:cNvPr id="21508" name="Picture 4" descr="C:\Documents and Settings\library\Desktop\Edible Books Photos\Stinso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Documents and Settings\library\Desktop\Edible Books Photos\Stins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Documents and Settings\library\Desktop\Edible Books Photos\shellbo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C:\Documents and Settings\library\Desktop\Edible Books Photos\Sek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</p:spPr>
      </p:pic>
      <p:pic>
        <p:nvPicPr>
          <p:cNvPr id="24579" name="Picture 3" descr="C:\Documents and Settings\library\Desktop\Edible Books Photos\rubenlexikonMathiasBerthol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C:\Documents and Settings\library\Desktop\Edible Books Photos\PadB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25603" name="Picture 3" descr="C:\Documents and Settings\library\Desktop\Edible Books Photos\RebeccaPavlenkoLiterarycak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388" y="0"/>
            <a:ext cx="464661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Documents and Settings\library\Desktop\Edible Books Photos\NancyDrew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95600" cy="6858000"/>
          </a:xfrm>
          <a:prstGeom prst="rect">
            <a:avLst/>
          </a:prstGeom>
          <a:noFill/>
        </p:spPr>
      </p:pic>
      <p:pic>
        <p:nvPicPr>
          <p:cNvPr id="26627" name="Picture 3" descr="C:\Documents and Settings\library\Desktop\Edible Books Photos\LPtickl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0"/>
            <a:ext cx="3200400" cy="6858000"/>
          </a:xfrm>
          <a:prstGeom prst="rect">
            <a:avLst/>
          </a:prstGeom>
          <a:noFill/>
        </p:spPr>
      </p:pic>
      <p:pic>
        <p:nvPicPr>
          <p:cNvPr id="26628" name="Picture 4" descr="C:\Documents and Settings\library\Desktop\Edible Books Photos\Lilley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0"/>
            <a:ext cx="3048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C:\Documents and Settings\library\Desktop\Edible Books Photos\p327001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C:\Documents and Settings\library\Desktop\Edible Books Photos\p327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6858000"/>
          </a:xfrm>
          <a:prstGeom prst="rect">
            <a:avLst/>
          </a:prstGeom>
          <a:noFill/>
        </p:spPr>
      </p:pic>
      <p:pic>
        <p:nvPicPr>
          <p:cNvPr id="28675" name="Picture 3" descr="C:\Documents and Settings\library\Desktop\Edible Books Photos\Gallag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Documents and Settings\library\Desktop\Edible Books Photos\p3270006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3809999"/>
          </a:xfrm>
          <a:prstGeom prst="rect">
            <a:avLst/>
          </a:prstGeom>
          <a:noFill/>
        </p:spPr>
      </p:pic>
      <p:pic>
        <p:nvPicPr>
          <p:cNvPr id="29699" name="Picture 3" descr="C:\Documents and Settings\library\Desktop\Edible Books Photos\lettergraveAielloS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0"/>
            <a:ext cx="4495800" cy="3048000"/>
          </a:xfrm>
          <a:prstGeom prst="rect">
            <a:avLst/>
          </a:prstGeom>
          <a:noFill/>
        </p:spPr>
      </p:pic>
      <p:pic>
        <p:nvPicPr>
          <p:cNvPr id="29700" name="Picture 4" descr="C:\Documents and Settings\library\Desktop\Edible Books Photos\EllenConrad-Denison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10000"/>
            <a:ext cx="46482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Documents and Settings\library\Desktop\Edible Books Photos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</p:spPr>
      </p:pic>
      <p:pic>
        <p:nvPicPr>
          <p:cNvPr id="3075" name="Picture 3" descr="C:\Documents and Settings\library\Desktop\Edible Books Photos\5579705017_d8163972ae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C:\Documents and Settings\library\Desktop\Edible Books Photos\ebL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0"/>
            <a:ext cx="4876800" cy="6858000"/>
          </a:xfrm>
          <a:prstGeom prst="rect">
            <a:avLst/>
          </a:prstGeom>
          <a:noFill/>
        </p:spPr>
      </p:pic>
      <p:pic>
        <p:nvPicPr>
          <p:cNvPr id="30723" name="Picture 3" descr="C:\Documents and Settings\library\Desktop\Edible Books Photos\DaveTeepleKansas2003Sm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ocuments and Settings\library\Desktop\Edible Books Photos\5580291424_353263b5ab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library\Desktop\Edible Books Photos\5610160041_5b888bfcd0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94188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Documents and Settings\library\Desktop\Edible Books Photos\5610160419_98abd2fe17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library\Desktop\Edible Books Photos\5610162089_404206735d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Documents and Settings\library\Desktop\Edible Books Photos\5610165733_57f6bc6557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11712" cy="6858000"/>
          </a:xfrm>
          <a:prstGeom prst="rect">
            <a:avLst/>
          </a:prstGeom>
          <a:noFill/>
        </p:spPr>
      </p:pic>
      <p:pic>
        <p:nvPicPr>
          <p:cNvPr id="7171" name="Picture 3" descr="C:\Documents and Settings\library\Desktop\Edible Books Photos\5610166059_a5212c59ef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46482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Documents and Settings\library\Desktop\Edible Books Photos\5610167223_0b11bfccbb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Documents and Settings\library\Desktop\Edible Books Photos\5610167975_922b21accb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</Words>
  <Application>Microsoft Office PowerPoint</Application>
  <PresentationFormat>On-screen Show (4:3)</PresentationFormat>
  <Paragraphs>1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Edible Book Festival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csi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Books Contest</dc:title>
  <dc:creator>library</dc:creator>
  <cp:lastModifiedBy>library</cp:lastModifiedBy>
  <cp:revision>8</cp:revision>
  <dcterms:created xsi:type="dcterms:W3CDTF">2012-03-29T16:29:37Z</dcterms:created>
  <dcterms:modified xsi:type="dcterms:W3CDTF">2012-03-29T17:45:41Z</dcterms:modified>
</cp:coreProperties>
</file>